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Социальная защита населения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9774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Понятие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i="1" dirty="0"/>
              <a:t>Социальная защита населения </a:t>
            </a:r>
            <a:r>
              <a:rPr lang="ru-RU" dirty="0"/>
              <a:t>в широком смысле этого понятия -- это совокупность социально-экономических мероприятий, проводимых государством и направленных на обеспечение нетрудоспособных граждан Российской Федерации трудовыми пенсиями по старости, инвалидности, по случаю потери кормильца, за выслугу лет, социальными пенсиями, пособиями по временной нетрудоспособности, по беременности и родам, на содержание детей, по безработице, на погребение, оказание адресной помощи малоимущим слоям населения, помощи гражданам, попавшим в экстремальные ситуации, в том числе беженцам и переселенцам, на санаторно-курортное лечение, содержание в домах для престарелых и инвалидов, обеспечение инвалидов транспортными средствами, протезно-ортопедическими изделиями, профессиональное обучение и переобучение инвалидов, их трудоустройство, на создание комплекса новых социальных служб -- Центров социального обслуживания населения, социальную помощь на дому, социальные приюты для детей, социальные гостиницы и т. д.</a:t>
            </a:r>
          </a:p>
        </p:txBody>
      </p:sp>
    </p:spTree>
    <p:extLst>
      <p:ext uri="{BB962C8B-B14F-4D97-AF65-F5344CB8AC3E}">
        <p14:creationId xmlns:p14="http://schemas.microsoft.com/office/powerpoint/2010/main" val="1137975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В первоочередном порядке в социальной защите в Российской Федерации нуждаются: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· граждане пожилого возраста, особенно одинокие и одиноко проживающие (в том числе и одинокие супружеские пары);</a:t>
            </a:r>
          </a:p>
          <a:p>
            <a:r>
              <a:rPr lang="ru-RU" dirty="0"/>
              <a:t>· инвалиды Великой Отечественной войны и семьи погибших военнослужащих;</a:t>
            </a:r>
          </a:p>
          <a:p>
            <a:r>
              <a:rPr lang="ru-RU" dirty="0"/>
              <a:t>· инвалиды, в том числе с детства, и дети-инвалиды;</a:t>
            </a:r>
          </a:p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707998"/>
            <a:ext cx="5715000" cy="4280204"/>
          </a:xfrm>
        </p:spPr>
      </p:pic>
    </p:spTree>
    <p:extLst>
      <p:ext uri="{BB962C8B-B14F-4D97-AF65-F5344CB8AC3E}">
        <p14:creationId xmlns:p14="http://schemas.microsoft.com/office/powerpoint/2010/main" val="2768265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Право на социальную помощь имеют: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· инвалиды из числа воинов-интернационалистов;</a:t>
            </a:r>
          </a:p>
          <a:p>
            <a:r>
              <a:rPr lang="ru-RU" dirty="0"/>
              <a:t>· граждане, пострадавшие от последствий аварии на Чернобыльской АЭС и радиоактивных выбросов в других местах;</a:t>
            </a:r>
          </a:p>
          <a:p>
            <a:r>
              <a:rPr lang="ru-RU" dirty="0"/>
              <a:t>· безработные;</a:t>
            </a:r>
          </a:p>
          <a:p>
            <a:r>
              <a:rPr lang="ru-RU" dirty="0"/>
              <a:t>· вынужденные беженцы и переселенцы;</a:t>
            </a:r>
          </a:p>
          <a:p>
            <a:r>
              <a:rPr lang="ru-RU" dirty="0"/>
              <a:t>· дети -- круглые сироты;</a:t>
            </a:r>
          </a:p>
          <a:p>
            <a:r>
              <a:rPr lang="ru-RU" dirty="0"/>
              <a:t>· дети с </a:t>
            </a:r>
            <a:r>
              <a:rPr lang="ru-RU" dirty="0" err="1"/>
              <a:t>девиантным</a:t>
            </a:r>
            <a:r>
              <a:rPr lang="ru-RU" dirty="0"/>
              <a:t> поведением;</a:t>
            </a:r>
          </a:p>
          <a:p>
            <a:r>
              <a:rPr lang="ru-RU" dirty="0"/>
              <a:t>· семьи, в которых проживают дети-инвалиды, дети -- круглые сироты, алкоголики и наркоманы;</a:t>
            </a:r>
          </a:p>
          <a:p>
            <a:r>
              <a:rPr lang="ru-RU" dirty="0"/>
              <a:t>· малообеспеченные семьи;</a:t>
            </a:r>
          </a:p>
          <a:p>
            <a:r>
              <a:rPr lang="ru-RU" dirty="0"/>
              <a:t>· многодетные семьи;</a:t>
            </a:r>
          </a:p>
          <a:p>
            <a:r>
              <a:rPr lang="ru-RU" dirty="0"/>
              <a:t>· одинокие матери;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6192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В своей структуре Управление социальной защиты населения имеет:</a:t>
            </a:r>
          </a:p>
          <a:p>
            <a:r>
              <a:rPr lang="ru-RU" i="1" dirty="0"/>
              <a:t>подразделения:</a:t>
            </a:r>
            <a:endParaRPr lang="ru-RU" dirty="0"/>
          </a:p>
          <a:p>
            <a:r>
              <a:rPr lang="ru-RU" dirty="0"/>
              <a:t>пенсионный отдел;</a:t>
            </a:r>
          </a:p>
          <a:p>
            <a:r>
              <a:rPr lang="ru-RU" dirty="0"/>
              <a:t>отдел по труду и социальным вопросам;</a:t>
            </a:r>
            <a:br>
              <a:rPr lang="ru-RU" dirty="0"/>
            </a:br>
            <a:r>
              <a:rPr lang="ru-RU" i="1" dirty="0"/>
              <a:t>подведомственные учреждения:</a:t>
            </a:r>
            <a:endParaRPr lang="ru-RU" dirty="0"/>
          </a:p>
          <a:p>
            <a:r>
              <a:rPr lang="ru-RU" dirty="0"/>
              <a:t>Центр социальной помощи семье и детям;</a:t>
            </a:r>
          </a:p>
          <a:p>
            <a:r>
              <a:rPr lang="ru-RU" dirty="0"/>
              <a:t>Социально-реабилитационный центр для несовершеннолетних детей;</a:t>
            </a:r>
          </a:p>
          <a:p>
            <a:r>
              <a:rPr lang="ru-RU" dirty="0"/>
              <a:t>службы социального обслуживания;</a:t>
            </a:r>
          </a:p>
          <a:p>
            <a:r>
              <a:rPr lang="ru-RU" dirty="0"/>
              <a:t>социальную гостиницу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0751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Основные задачи и функции Управления социальной защиты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Основные задачи и функции Управление социальной защиты населения города или района осуществляет в соответствии с «Положением об управлении социальной защиты населения», которое утверждает глава администрации города или района.</a:t>
            </a:r>
          </a:p>
          <a:p>
            <a:r>
              <a:rPr lang="ru-RU" dirty="0"/>
              <a:t>Управление социальной защиты населения администрации города (именуемое далее Управление) является муниципальным органом управления в структуре администрации города и подчиняется в своей деятельности как администрации города, так и Департаменту по социальной защите населения администрации края.</a:t>
            </a:r>
          </a:p>
          <a:p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700808"/>
            <a:ext cx="3888432" cy="4104456"/>
          </a:xfrm>
        </p:spPr>
      </p:pic>
    </p:spTree>
    <p:extLst>
      <p:ext uri="{BB962C8B-B14F-4D97-AF65-F5344CB8AC3E}">
        <p14:creationId xmlns:p14="http://schemas.microsoft.com/office/powerpoint/2010/main" val="3558959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Центр социального обслуживания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Центр </a:t>
            </a:r>
            <a:r>
              <a:rPr lang="ru-RU" dirty="0"/>
              <a:t>социального обслуживания населения - является комплексным учреждением по социальному обслуживанию граждан, семей, детей, находящихся в трудной жизненной ситуации, оказывает социально-бытовые, социально-медицинские, социально-психологические, психолого-педагогические, социально-правовые услуги и материальную помощь, проводит социальную адаптацию и реабилитацию граждан, семей и детей. Используются все формы социального обслуживания: стационарная, полустационарная, нестационарная.</a:t>
            </a:r>
          </a:p>
          <a:p>
            <a:pPr marL="0" indent="0">
              <a:buNone/>
            </a:pPr>
            <a:r>
              <a:rPr lang="ru-RU" dirty="0"/>
              <a:t>Центр социального обслуживания граждан пожилого возраста и инвалидов является некоммерческой организацией, создаваемой в форме учреждения социального обслуживания, находящегося в ведении органов социальной защиты населения субъектов Российской Федерации или муниципальных органов социальной защиты населения и осуществляющего на территории города, района города или района организационную, практическую и координационную деятельность по оказанию социальных услуг гражданам пожилого возраста и инвалидам Центр создается, реорганизуется и ликвидируется органами исполнительной власти субъектов Российской Федерации или местного самоуправления на подведомственной территории по предложению соответствующих органов социальной защиты населения.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6854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Порядок деятельности и финансирования Центра социального обслуживания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/>
              <a:t>Центр включает в себя аппарат управления и структурные подразделения, создаваемые, реорганизуемые и ликвидируемые решением директора Центра по согласованию с соответствующим органом социальной защиты населения.</a:t>
            </a:r>
          </a:p>
          <a:p>
            <a:pPr marL="0" indent="0">
              <a:buNone/>
            </a:pPr>
            <a:r>
              <a:rPr lang="ru-RU" dirty="0"/>
              <a:t>Центр организуется и содержится за счет: средств бюджета субъекта Российской Федерации; средств местного бюджета; ассигнований, направляемых в муниципальный сектор социального обслуживания из средств федерального бюджета и бюджета субъекта Российской Федерации в качестве дотаций на предоставление услуг, включенных в федеральный и территориальный перечни гарантированных государством социальных услуг; дополнительных внебюджетных поступлений, в </a:t>
            </a:r>
            <a:r>
              <a:rPr lang="ru-RU" dirty="0" err="1"/>
              <a:t>т.ч</a:t>
            </a:r>
            <a:r>
              <a:rPr lang="ru-RU" dirty="0"/>
              <a:t>. средств, поступающих от граждан в качестве оплаты за социальные услуги; доходов от предпринимательской деятельности Центра, а также других источников, не запрещенных действующим законодательством Российской Федерации.</a:t>
            </a:r>
          </a:p>
          <a:p>
            <a:pPr marL="0" indent="0">
              <a:buNone/>
            </a:pPr>
            <a:r>
              <a:rPr lang="ru-RU" dirty="0"/>
              <a:t>Центр осуществляет свою деятельность в соответствии с федеральными законами и иными нормативными правовыми актами Российской Федерации, законами и нормативными правовыми актами субъектов Российской Федерации, а также в соответствии с Примерным положением о Центре социального</a:t>
            </a:r>
          </a:p>
          <a:p>
            <a:pPr marL="0" indent="0">
              <a:buNone/>
            </a:pPr>
            <a:r>
              <a:rPr lang="ru-RU" dirty="0"/>
              <a:t>обслуживания граждан пожилого возраста и инвалидов.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63031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45</TotalTime>
  <Words>692</Words>
  <Application>Microsoft Office PowerPoint</Application>
  <PresentationFormat>Экран (4:3)</PresentationFormat>
  <Paragraphs>38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Справедливость</vt:lpstr>
      <vt:lpstr>Социальная защита населения</vt:lpstr>
      <vt:lpstr>Понятие </vt:lpstr>
      <vt:lpstr>В первоочередном порядке в социальной защите в Российской Федерации нуждаются:</vt:lpstr>
      <vt:lpstr>Право на социальную помощь имеют:</vt:lpstr>
      <vt:lpstr>Структура </vt:lpstr>
      <vt:lpstr>Основные задачи и функции Управления социальной защиты</vt:lpstr>
      <vt:lpstr>Центр социального обслуживания </vt:lpstr>
      <vt:lpstr>Порядок деятельности и финансирования Центра социального обслуживания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органов социального обеспечения, их подчиненность и взаимодействие</dc:title>
  <dc:creator>HP</dc:creator>
  <cp:lastModifiedBy>пользователь</cp:lastModifiedBy>
  <cp:revision>6</cp:revision>
  <dcterms:created xsi:type="dcterms:W3CDTF">2014-12-21T11:43:26Z</dcterms:created>
  <dcterms:modified xsi:type="dcterms:W3CDTF">2016-09-27T18:04:50Z</dcterms:modified>
</cp:coreProperties>
</file>